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67"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56831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5749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0626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7096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18-02-2025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736475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324695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241E3-C3D7-4883-A3A3-12D3CF7B9DEE}" type="datetimeFigureOut">
              <a:rPr lang="en-IN" smtClean="0"/>
              <a:t>18-02-2025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78325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08067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83119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219049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D2C395F-0E71-46CB-B1A9-679CB088438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4716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39511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D2C395F-0E71-46CB-B1A9-679CB088438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4957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88828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04006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7482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18-02-2025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18-02-2025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18-02-2025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72241E3-C3D7-4883-A3A3-12D3CF7B9DEE}" type="datetimeFigureOut">
              <a:rPr lang="en-IN" smtClean="0"/>
              <a:t>18-02-2025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375639192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40720"/>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 : Shashank TM</a:t>
            </a:r>
          </a:p>
          <a:p>
            <a:r>
              <a:rPr lang="en-IN" b="1" dirty="0">
                <a:latin typeface="Times New Roman" panose="02020603050405020304" pitchFamily="18" charset="0"/>
                <a:cs typeface="Times New Roman" panose="02020603050405020304" pitchFamily="18" charset="0"/>
              </a:rPr>
              <a:t>Class : B.E AIML </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3170099"/>
          </a:xfrm>
          <a:prstGeom prst="rect">
            <a:avLst/>
          </a:prstGeom>
          <a:noFill/>
        </p:spPr>
        <p:txBody>
          <a:bodyPr wrap="square" rtlCol="0">
            <a:spAutoFit/>
          </a:bodyPr>
          <a:lstStyle/>
          <a:p>
            <a:pPr marL="285750" indent="-285750">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To Become familiar with the concepts of Python Language.</a:t>
            </a:r>
          </a:p>
          <a:p>
            <a:endParaRPr lang="en-US" sz="25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25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To become familiar with different modules and libraries. </a:t>
            </a:r>
          </a:p>
          <a:p>
            <a:endParaRPr lang="en-US" sz="25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5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TM04033925[[fn=Droplet]]</Template>
  <TotalTime>444</TotalTime>
  <Words>1225</Words>
  <Application>Microsoft Office PowerPoint</Application>
  <PresentationFormat>Widescreen</PresentationFormat>
  <Paragraphs>159</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Century Gothic</vt:lpstr>
      <vt:lpstr>Consolas</vt:lpstr>
      <vt:lpstr>Times New Roman</vt:lpstr>
      <vt:lpstr>Tw Cen MT</vt:lpstr>
      <vt:lpstr>Wingdings</vt:lpstr>
      <vt:lpstr>Wingdings 3</vt:lpstr>
      <vt:lpstr>Droplet</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Shashank T.M</cp:lastModifiedBy>
  <cp:revision>26</cp:revision>
  <dcterms:created xsi:type="dcterms:W3CDTF">2021-05-01T09:15:45Z</dcterms:created>
  <dcterms:modified xsi:type="dcterms:W3CDTF">2025-02-18T09:08:12Z</dcterms:modified>
</cp:coreProperties>
</file>